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1" r:id="rId21"/>
    <p:sldId id="273" r:id="rId22"/>
    <p:sldId id="274" r:id="rId23"/>
    <p:sldId id="269" r:id="rId24"/>
    <p:sldId id="275" r:id="rId25"/>
    <p:sldId id="276" r:id="rId26"/>
    <p:sldId id="279" r:id="rId27"/>
    <p:sldId id="280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>
        <p:scale>
          <a:sx n="46" d="100"/>
          <a:sy n="46" d="100"/>
        </p:scale>
        <p:origin x="-11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absorbing compound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257800" cy="480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 the chlorophyll in leaves</a:t>
              </a:r>
              <a:r>
                <a:rPr lang="en-US" dirty="0" smtClean="0"/>
                <a:t> decays in the autumn, the green color fades and is replaced by the oranges and reds of carotenoids.</a:t>
              </a:r>
              <a:endParaRPr lang="en-US" dirty="0"/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81875" cy="50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179" y="152388"/>
            <a:ext cx="2278671" cy="6100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Reactants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05357" y="5943882"/>
            <a:ext cx="1829267" cy="6858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Products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91223" y="1143203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135" y="762394"/>
            <a:ext cx="91400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91623" y="762394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43268" y="5791380"/>
            <a:ext cx="762089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490" y="5486377"/>
            <a:ext cx="1565954" cy="12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1912" y="5258071"/>
            <a:ext cx="229766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Chloroplast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057134" y="3048135"/>
            <a:ext cx="1954594" cy="14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Dependent Reaction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562490" y="3048135"/>
            <a:ext cx="1177314" cy="9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Calvin Cycle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104900" y="49911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962400" y="19812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NADP+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62400" y="2438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ADP + 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67200" y="38862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ATP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038600" y="4343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NADPH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 animBg="1"/>
      <p:bldP spid="25613" grpId="0"/>
      <p:bldP spid="25614" grpId="0"/>
      <p:bldP spid="25615" grpId="0"/>
      <p:bldP spid="25615" grpId="1"/>
      <p:bldP spid="25616" grpId="0"/>
      <p:bldP spid="256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04800"/>
            <a:ext cx="4343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Dependent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broken 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light energy is stored temporarily in inorganic energy carriers,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Calvin Cycle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—energy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ATP and NADPH to the organic compound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herbal-slim-kit.com/wp-content/uploads/image/Photosythesis%20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413619" cy="546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6115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molecules produced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209800"/>
            <a:ext cx="8686800" cy="523220"/>
            <a:chOff x="228600" y="3048000"/>
            <a:chExt cx="8686800" cy="52322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30480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36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743200"/>
            <a:ext cx="8686800" cy="738664"/>
            <a:chOff x="228600" y="3352800"/>
            <a:chExt cx="8686800" cy="738664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352800"/>
              <a:ext cx="8686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1000" y="3657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cells contain a specialized structure – the mitochondrion – that generates energy.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81924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28600"/>
            <a:ext cx="1822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Glycolysis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Electron Transport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0" y="2819400"/>
            <a:ext cx="1543050" cy="996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Krebs Cycle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Mitochondria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 Cytoplasm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32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carried in NADH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362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Electrons carried in NADH and FADH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1" grpId="0"/>
      <p:bldP spid="3082" grpId="0"/>
      <p:bldP spid="3085" grpId="0"/>
      <p:bldP spid="3086" grpId="0"/>
      <p:bldP spid="3086" grpId="1"/>
      <p:bldP spid="3087" grpId="0"/>
      <p:bldP spid="3087" grpId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76200"/>
            <a:ext cx="7848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steps: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43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09600"/>
            <a:ext cx="6019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nd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Krebs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rd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Electron Transport Chain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(ETC)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Much less ATP produced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in 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162800" cy="392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86200" y="3810000"/>
            <a:ext cx="4410808" cy="3276600"/>
          </a:xfrm>
          <a:prstGeom prst="rect">
            <a:avLst/>
          </a:prstGeom>
          <a:noFill/>
        </p:spPr>
      </p:pic>
      <p:sp>
        <p:nvSpPr>
          <p:cNvPr id="34839" name="AutoShape 23"/>
          <p:cNvSpPr>
            <a:spLocks noChangeShapeType="1"/>
          </p:cNvSpPr>
          <p:nvPr/>
        </p:nvSpPr>
        <p:spPr bwMode="auto">
          <a:xfrm>
            <a:off x="1709530" y="2708488"/>
            <a:ext cx="103104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743255" y="2438572"/>
            <a:ext cx="1594329" cy="5334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AutoShape 21"/>
          <p:cNvSpPr>
            <a:spLocks noChangeShapeType="1"/>
          </p:cNvSpPr>
          <p:nvPr/>
        </p:nvSpPr>
        <p:spPr bwMode="auto">
          <a:xfrm flipV="1">
            <a:off x="4495588" y="2166116"/>
            <a:ext cx="949813" cy="34866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/>
          <p:cNvSpPr>
            <a:spLocks noChangeShapeType="1"/>
          </p:cNvSpPr>
          <p:nvPr/>
        </p:nvSpPr>
        <p:spPr bwMode="auto">
          <a:xfrm>
            <a:off x="4495588" y="2819629"/>
            <a:ext cx="1016764" cy="22736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410200" y="1295400"/>
            <a:ext cx="3505559" cy="5334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32864" y="1970507"/>
            <a:ext cx="3206511" cy="849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Bacteria, Yeast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32864" y="2895841"/>
            <a:ext cx="3206511" cy="838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AutoShape 16"/>
          <p:cNvSpPr>
            <a:spLocks noChangeShapeType="1"/>
          </p:cNvSpPr>
          <p:nvPr/>
        </p:nvSpPr>
        <p:spPr bwMode="auto">
          <a:xfrm>
            <a:off x="3352956" y="3124475"/>
            <a:ext cx="1061398" cy="119398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4762387"/>
            <a:ext cx="3352801" cy="343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1164949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4648236" y="4591546"/>
            <a:ext cx="3207403" cy="1780173"/>
            <a:chOff x="5362" y="11445"/>
            <a:chExt cx="3593" cy="2803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7496" y="11445"/>
              <a:ext cx="1459" cy="1529"/>
              <a:chOff x="4196" y="11970"/>
              <a:chExt cx="1459" cy="1529"/>
            </a:xfrm>
          </p:grpSpPr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4196" y="11970"/>
                <a:ext cx="1459" cy="1529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4545" y="12179"/>
                <a:ext cx="840" cy="9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ETC</a:t>
                </a: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789" y="13214"/>
              <a:ext cx="2653" cy="10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Mitochondria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5362" y="11534"/>
              <a:ext cx="1536" cy="15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Krebs Cycle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66800" y="1676457"/>
            <a:ext cx="3709090" cy="57730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2286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 in anaerobic respiration is also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28600" y="9906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22860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971800"/>
            <a:ext cx="6324600" cy="1340487"/>
            <a:chOff x="2460" y="5122"/>
            <a:chExt cx="4350" cy="36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460" y="5122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600" y="5122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4620" y="5127"/>
              <a:ext cx="2190" cy="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5982584" cy="236861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" y="167789"/>
            <a:ext cx="8534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220663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Cells usable source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ATP stands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adenosine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triphosphate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361891"/>
            <a:ext cx="8534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4861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ADP stands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adenosine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diphosphate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861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371600" y="2438400"/>
            <a:ext cx="7010400" cy="533400"/>
            <a:chOff x="2460" y="7017"/>
            <a:chExt cx="4275" cy="540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460" y="7017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7017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620" y="7017"/>
              <a:ext cx="21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3111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energy is stored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compounds—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bond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energy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the cell has energy available it can store this energy by adding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phosphate group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ADP,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www.millerandlevine.com/florida/atp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772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575317" cy="2724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86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 is converted into ADP by breaking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between the second and third phosphate groups and releasing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cellular processes.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6692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4353118-61BD-452E-BE83-63315C215DB5}">
  <ds:schemaRefs>
    <ds:schemaRef ds:uri="http://schemas.openxmlformats.org/package/2006/metadata/core-properties"/>
    <ds:schemaRef ds:uri="http://schemas.microsoft.com/office/2006/documentManagement/types"/>
    <ds:schemaRef ds:uri="3dad766c-9e36-455d-8d7c-234eca89fec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625</Words>
  <Application>Microsoft Office PowerPoint</Application>
  <PresentationFormat>On-screen Show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Cameron O'Reilly</cp:lastModifiedBy>
  <cp:revision>82</cp:revision>
  <dcterms:created xsi:type="dcterms:W3CDTF">2009-09-30T15:49:46Z</dcterms:created>
  <dcterms:modified xsi:type="dcterms:W3CDTF">2017-11-27T19:12:38Z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